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8" r:id="rId3"/>
    <p:sldId id="279" r:id="rId4"/>
    <p:sldId id="264" r:id="rId5"/>
    <p:sldId id="268" r:id="rId6"/>
    <p:sldId id="261" r:id="rId7"/>
    <p:sldId id="262" r:id="rId8"/>
    <p:sldId id="263" r:id="rId9"/>
    <p:sldId id="265" r:id="rId10"/>
    <p:sldId id="266" r:id="rId11"/>
    <p:sldId id="280" r:id="rId12"/>
    <p:sldId id="281" r:id="rId13"/>
    <p:sldId id="282" r:id="rId14"/>
    <p:sldId id="267" r:id="rId15"/>
    <p:sldId id="275" r:id="rId16"/>
    <p:sldId id="276" r:id="rId17"/>
    <p:sldId id="277" r:id="rId18"/>
    <p:sldId id="259" r:id="rId19"/>
    <p:sldId id="260" r:id="rId20"/>
    <p:sldId id="278" r:id="rId21"/>
    <p:sldId id="273" r:id="rId22"/>
    <p:sldId id="274" r:id="rId23"/>
  </p:sldIdLst>
  <p:sldSz cx="12192000" cy="6858000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666" y="6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F5C9FA-EBBB-4464-994F-67880E5CC127}" type="datetimeFigureOut">
              <a:rPr lang="fr-FR" smtClean="0"/>
              <a:pPr/>
              <a:t>01/04/2025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03DADE-C563-404A-BEAB-F8612FF6140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466097-C2D9-40BD-890F-AF202DE5F866}" type="datetimeFigureOut">
              <a:rPr lang="fr-FR" smtClean="0"/>
              <a:pPr/>
              <a:t>01/04/2025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31FBE7-8022-41FB-A48B-0B0095A58F7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E46D90-3EE8-4CF3-B1C6-FA7BDF06157D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5764413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8023277E-72FA-F7A9-0991-EBB0D49185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xmlns="" id="{DDAF5EF6-0D82-7DFB-F2CE-18305ACA439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xmlns="" id="{42DE6873-ED26-E23E-4B0C-75233C4E72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xmlns="" id="{F6B796E4-FBF5-36DD-158D-BDC56629EF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E46D90-3EE8-4CF3-B1C6-FA7BDF06157D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4715604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E46D90-3EE8-4CF3-B1C6-FA7BDF06157D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2511456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DE439466-33F0-FE65-05A2-7A894833E0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="" xmlns:a16="http://schemas.microsoft.com/office/drawing/2014/main" id="{1A9345F4-6D75-E00D-2036-46CB43A0A8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23DAF871-0D89-5491-255F-3781F5173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F7EE6-97DF-41A3-9206-28FF04A9C27C}" type="datetimeFigureOut">
              <a:rPr lang="fr-FR" smtClean="0"/>
              <a:pPr/>
              <a:t>01/04/2025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CC619877-4E8B-1162-8F82-FF5634DE10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FDA13A59-2CC8-0683-E4DD-F39FA7D97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B8561-3543-4473-B7E7-0A00EE13185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644564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E023A0E7-ECCF-2AC6-AED9-38E59F10F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="" xmlns:a16="http://schemas.microsoft.com/office/drawing/2014/main" id="{592832F3-4E58-2EE6-1BCE-DBD4E8E96A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E0846EEE-8980-FA7A-7A00-B2C2B10CC4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F7EE6-97DF-41A3-9206-28FF04A9C27C}" type="datetimeFigureOut">
              <a:rPr lang="fr-FR" smtClean="0"/>
              <a:pPr/>
              <a:t>01/04/2025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48D20888-9E8D-B15E-F30A-C2DBD79927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C2EB7275-5F81-C942-CEE1-A1C88CC162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B8561-3543-4473-B7E7-0A00EE13185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438972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="" xmlns:a16="http://schemas.microsoft.com/office/drawing/2014/main" id="{9B2700F9-4E85-65FD-4A30-73CF2F99648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="" xmlns:a16="http://schemas.microsoft.com/office/drawing/2014/main" id="{73810C9A-1467-4A1E-07EA-11A69D5BC9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1F92BC8A-69D3-C21F-79BA-D1919760C8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F7EE6-97DF-41A3-9206-28FF04A9C27C}" type="datetimeFigureOut">
              <a:rPr lang="fr-FR" smtClean="0"/>
              <a:pPr/>
              <a:t>01/04/2025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9DFCB049-1B97-2D63-E369-6151BF1320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79A01C88-CE4A-F07B-6E1C-C13B4DD24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B8561-3543-4473-B7E7-0A00EE13185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818055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7A907F54-5FF5-3F8C-BA0F-A84A561DD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E8A41F54-F762-DF30-1C68-78D68F3CF5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135758DC-29D5-69FA-76E1-2033DA2F9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F7EE6-97DF-41A3-9206-28FF04A9C27C}" type="datetimeFigureOut">
              <a:rPr lang="fr-FR" smtClean="0"/>
              <a:pPr/>
              <a:t>01/04/2025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26329535-3BB2-97F9-84F6-B263E0ADC8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5C1FCACC-2EDE-9118-E8C0-222814E8E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B8561-3543-4473-B7E7-0A00EE13185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4502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26467799-B966-65FD-9712-99C8C1D417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="" xmlns:a16="http://schemas.microsoft.com/office/drawing/2014/main" id="{56AFA053-A2E5-C88C-CDEF-062AC2E953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0ED7B9F0-3912-D823-C545-64C5FF01B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F7EE6-97DF-41A3-9206-28FF04A9C27C}" type="datetimeFigureOut">
              <a:rPr lang="fr-FR" smtClean="0"/>
              <a:pPr/>
              <a:t>01/04/2025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CF3DA72F-2F44-EC75-BE04-7222B01D99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84A6E3C4-BA5A-D177-CCFE-F6A738324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B8561-3543-4473-B7E7-0A00EE13185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416016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3E94AEA1-05E0-ACB9-55F1-B3F5D0C2D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5AB6772E-204D-C094-00F6-7EC2D97E82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="" xmlns:a16="http://schemas.microsoft.com/office/drawing/2014/main" id="{082DA8DE-4D30-CCE6-AF21-7C168BCA6A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="" xmlns:a16="http://schemas.microsoft.com/office/drawing/2014/main" id="{B2BDE20E-5D2E-7B4F-9E9F-11808A276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F7EE6-97DF-41A3-9206-28FF04A9C27C}" type="datetimeFigureOut">
              <a:rPr lang="fr-FR" smtClean="0"/>
              <a:pPr/>
              <a:t>01/04/2025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="" xmlns:a16="http://schemas.microsoft.com/office/drawing/2014/main" id="{FE3F2515-54C5-5112-A209-75DC2F693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="" xmlns:a16="http://schemas.microsoft.com/office/drawing/2014/main" id="{C08DC44A-0EB6-E436-8D9C-E93AC50AC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B8561-3543-4473-B7E7-0A00EE13185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47791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2FF205A2-2F66-1033-D631-468FEE1C7F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="" xmlns:a16="http://schemas.microsoft.com/office/drawing/2014/main" id="{43E5E0F7-86B9-8F01-9F23-B4444C670F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="" xmlns:a16="http://schemas.microsoft.com/office/drawing/2014/main" id="{2AE05EA4-D443-5510-3D8F-ADE7367984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="" xmlns:a16="http://schemas.microsoft.com/office/drawing/2014/main" id="{6D9BAE2C-3050-ECAF-93BF-6CC2E14D6D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="" xmlns:a16="http://schemas.microsoft.com/office/drawing/2014/main" id="{ABF9A97F-7EB0-CD65-2599-EA4ECBF1F8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="" xmlns:a16="http://schemas.microsoft.com/office/drawing/2014/main" id="{2E7CC3C3-AF21-2934-7315-831E8B403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F7EE6-97DF-41A3-9206-28FF04A9C27C}" type="datetimeFigureOut">
              <a:rPr lang="fr-FR" smtClean="0"/>
              <a:pPr/>
              <a:t>01/04/2025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="" xmlns:a16="http://schemas.microsoft.com/office/drawing/2014/main" id="{0B65E2EF-534D-B04F-CD66-8E927B63C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="" xmlns:a16="http://schemas.microsoft.com/office/drawing/2014/main" id="{78D3AE75-39C8-D451-960B-C2B4E77E0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B8561-3543-4473-B7E7-0A00EE13185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3944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216076E1-D723-0835-591C-FDD09BBA30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="" xmlns:a16="http://schemas.microsoft.com/office/drawing/2014/main" id="{7EE73FAA-8C57-24B1-B270-B88948BE0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F7EE6-97DF-41A3-9206-28FF04A9C27C}" type="datetimeFigureOut">
              <a:rPr lang="fr-FR" smtClean="0"/>
              <a:pPr/>
              <a:t>01/04/2025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="" xmlns:a16="http://schemas.microsoft.com/office/drawing/2014/main" id="{03D57526-E559-F61D-8689-C12FE6BEC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="" xmlns:a16="http://schemas.microsoft.com/office/drawing/2014/main" id="{626CF2C0-6359-EFE3-5E7A-FB66A76CC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B8561-3543-4473-B7E7-0A00EE13185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860995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="" xmlns:a16="http://schemas.microsoft.com/office/drawing/2014/main" id="{9FC604AC-DE91-14A6-9981-F9139A392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F7EE6-97DF-41A3-9206-28FF04A9C27C}" type="datetimeFigureOut">
              <a:rPr lang="fr-FR" smtClean="0"/>
              <a:pPr/>
              <a:t>01/04/2025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="" xmlns:a16="http://schemas.microsoft.com/office/drawing/2014/main" id="{4FE68AB9-F7F9-1DE9-7DD3-C6211BF24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="" xmlns:a16="http://schemas.microsoft.com/office/drawing/2014/main" id="{C60125BA-3423-DA3D-1F1E-DDCAFE279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B8561-3543-4473-B7E7-0A00EE13185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764127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85B764BE-E4CF-C502-6B47-4340E86BFC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E202AC67-25CC-A4AB-CED7-079F1DBBFC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="" xmlns:a16="http://schemas.microsoft.com/office/drawing/2014/main" id="{E018EC43-62E4-5B80-EB8C-E5E377F358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="" xmlns:a16="http://schemas.microsoft.com/office/drawing/2014/main" id="{C8D33F97-E596-F403-CCAD-10F40DF7D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F7EE6-97DF-41A3-9206-28FF04A9C27C}" type="datetimeFigureOut">
              <a:rPr lang="fr-FR" smtClean="0"/>
              <a:pPr/>
              <a:t>01/04/2025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="" xmlns:a16="http://schemas.microsoft.com/office/drawing/2014/main" id="{B03DBD7F-6AB9-ED30-9523-51D5706817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="" xmlns:a16="http://schemas.microsoft.com/office/drawing/2014/main" id="{2F57E97A-BBF1-D0AF-C39B-E7AE9B59C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B8561-3543-4473-B7E7-0A00EE13185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932811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EF0A5087-CB06-DEF5-4D05-6B326475E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="" xmlns:a16="http://schemas.microsoft.com/office/drawing/2014/main" id="{7B9004CF-45B2-4E9C-035C-B3EEA2D0B10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="" xmlns:a16="http://schemas.microsoft.com/office/drawing/2014/main" id="{532FEDCA-DAE1-A199-B26F-104A2DBA27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="" xmlns:a16="http://schemas.microsoft.com/office/drawing/2014/main" id="{8511CF29-0DEC-0382-6060-25F860FB5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F7EE6-97DF-41A3-9206-28FF04A9C27C}" type="datetimeFigureOut">
              <a:rPr lang="fr-FR" smtClean="0"/>
              <a:pPr/>
              <a:t>01/04/2025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="" xmlns:a16="http://schemas.microsoft.com/office/drawing/2014/main" id="{AF6D9A66-2E43-9795-45A5-D4818C5FD0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="" xmlns:a16="http://schemas.microsoft.com/office/drawing/2014/main" id="{5E57DB3E-A3F6-2A00-FDF4-D8014A9F1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B8561-3543-4473-B7E7-0A00EE13185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299588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="" xmlns:a16="http://schemas.microsoft.com/office/drawing/2014/main" id="{AF84B95A-86B9-231E-AE7E-40625274B8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="" xmlns:a16="http://schemas.microsoft.com/office/drawing/2014/main" id="{FD5F94B6-BA8B-BC63-04A5-94F6D294FF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CF17DACE-7972-6076-D958-87E2246DA7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F7EE6-97DF-41A3-9206-28FF04A9C27C}" type="datetimeFigureOut">
              <a:rPr lang="fr-FR" smtClean="0"/>
              <a:pPr/>
              <a:t>01/04/2025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9976CDFA-F6E6-A34F-7C42-85C04C611D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DFC92EDE-88C2-F949-FC50-D51E1D581D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B8561-3543-4473-B7E7-0A00EE13185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682071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D3EAFCFB-58F5-60D4-A075-95E4D870F87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="" xmlns:a16="http://schemas.microsoft.com/office/drawing/2014/main" id="{378913B2-F393-A70F-72C9-7B982A4502B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4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5058601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824" y="93126"/>
            <a:ext cx="11944351" cy="6631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6525" y="88900"/>
            <a:ext cx="11917363" cy="667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338" y="74613"/>
            <a:ext cx="11869737" cy="670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5100" y="88900"/>
            <a:ext cx="11860213" cy="667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5" y="1866899"/>
            <a:ext cx="6274701" cy="393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15080" y="204520"/>
            <a:ext cx="5300050" cy="1325563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fr-F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Accès aux formations depuis l’ENT</a:t>
            </a:r>
            <a:endParaRPr lang="fr-FR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34150" y="178128"/>
            <a:ext cx="5362575" cy="64512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Ellipse 6"/>
          <p:cNvSpPr/>
          <p:nvPr/>
        </p:nvSpPr>
        <p:spPr>
          <a:xfrm>
            <a:off x="161076" y="3419475"/>
            <a:ext cx="1782024" cy="5334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/>
          <p:cNvSpPr/>
          <p:nvPr/>
        </p:nvSpPr>
        <p:spPr>
          <a:xfrm>
            <a:off x="5283735" y="2172454"/>
            <a:ext cx="807268" cy="30027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" name="Connecteur droit avec flèche 10"/>
          <p:cNvCxnSpPr/>
          <p:nvPr/>
        </p:nvCxnSpPr>
        <p:spPr>
          <a:xfrm>
            <a:off x="4774948" y="2010530"/>
            <a:ext cx="434567" cy="18106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2457827" y="1647939"/>
            <a:ext cx="2525917" cy="3077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FF0000"/>
                </a:solidFill>
              </a:rPr>
              <a:t>1. </a:t>
            </a:r>
            <a:r>
              <a:rPr lang="fr-FR" sz="1400" dirty="0" smtClean="0"/>
              <a:t>Accès en mode </a:t>
            </a:r>
            <a:r>
              <a:rPr lang="fr-FR" sz="1400" b="1" dirty="0" smtClean="0"/>
              <a:t>non connecté</a:t>
            </a:r>
            <a:endParaRPr lang="fr-FR" sz="1400" b="1" dirty="0"/>
          </a:p>
        </p:txBody>
      </p:sp>
      <p:sp>
        <p:nvSpPr>
          <p:cNvPr id="13" name="ZoneTexte 12"/>
          <p:cNvSpPr txBox="1"/>
          <p:nvPr/>
        </p:nvSpPr>
        <p:spPr>
          <a:xfrm>
            <a:off x="2942376" y="3159659"/>
            <a:ext cx="307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2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14" name="Connecteur droit avec flèche 13"/>
          <p:cNvCxnSpPr/>
          <p:nvPr/>
        </p:nvCxnSpPr>
        <p:spPr>
          <a:xfrm flipH="1">
            <a:off x="1973657" y="3404103"/>
            <a:ext cx="923452" cy="23539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Picture 4" descr="STMG | Le site des STMG du LFB">
            <a:extLst>
              <a:ext uri="{FF2B5EF4-FFF2-40B4-BE49-F238E27FC236}">
                <a16:creationId xmlns:a16="http://schemas.microsoft.com/office/drawing/2014/main" xmlns="" id="{24514123-B46A-6F9A-85EC-E1D6570E5CA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1975" y="318086"/>
            <a:ext cx="7267575" cy="521576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2" descr="E:\Bergès\Logos\Logo noir Bergès.jpg">
            <a:extLst>
              <a:ext uri="{FF2B5EF4-FFF2-40B4-BE49-F238E27FC236}">
                <a16:creationId xmlns:a16="http://schemas.microsoft.com/office/drawing/2014/main" xmlns="" id="{3C748AAB-26B2-1D4C-9386-924C183307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37452" y="4218663"/>
            <a:ext cx="3016348" cy="21458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498F8507-9DA8-6EED-5EE6-1BB02320C8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xmlns="" id="{F0179144-5375-03AC-87BE-DC7B85C44B0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2569"/>
          </a:xfr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xmlns="" id="{5E3A525F-CDE3-7B9D-32B3-68D9CEDBDDB0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" y="740179"/>
            <a:ext cx="12192000" cy="545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14876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A4A29F54-E256-776B-D8F3-259F61D10C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2C15C668-D19B-8319-82F1-E0518113F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xmlns="" id="{DE9531AF-1B24-BDB0-809B-658966705D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2569"/>
          </a:xfr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8EFB4DDA-D9C3-EC49-27C7-DB72F710513F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544197"/>
            <a:ext cx="12192000" cy="5769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343044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075" y="800811"/>
            <a:ext cx="11515725" cy="5600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Image 4" descr="Sans tit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398" y="276225"/>
            <a:ext cx="1857577" cy="13015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0630" y="211481"/>
            <a:ext cx="11444554" cy="641353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170" name="AutoShape 2" descr="[legende-image]6014[/legende-image]"/>
          <p:cNvSpPr>
            <a:spLocks noChangeAspect="1" noChangeArrowheads="1"/>
          </p:cNvSpPr>
          <p:nvPr/>
        </p:nvSpPr>
        <p:spPr bwMode="auto">
          <a:xfrm>
            <a:off x="155575" y="-4648200"/>
            <a:ext cx="6858000" cy="9696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56451" y="489264"/>
            <a:ext cx="4053850" cy="989389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fr-FR" dirty="0" smtClean="0"/>
              <a:t>DES EXEMPLES D’ENGAGEMENT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141663F7-F1D6-EE66-9D57-9FD643CEE0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="" xmlns:a16="http://schemas.microsoft.com/office/drawing/2014/main" id="{9A435157-0F78-3444-97C9-5F35629D4AE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fr-FR" dirty="0"/>
              <a:t>LIEU D’ENSEIGNEMENT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8456" y="219075"/>
            <a:ext cx="11520169" cy="6248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8749891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0" y="1281139"/>
            <a:ext cx="383866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</a:rPr>
              <a:t>MERCI POUR VOTRE ATTENTION</a:t>
            </a:r>
          </a:p>
        </p:txBody>
      </p:sp>
      <p:pic>
        <p:nvPicPr>
          <p:cNvPr id="11" name="Espace réservé du contenu 10">
            <a:extLst>
              <a:ext uri="{FF2B5EF4-FFF2-40B4-BE49-F238E27FC236}">
                <a16:creationId xmlns:a16="http://schemas.microsoft.com/office/drawing/2014/main" xmlns="" id="{93E84EA5-221E-842F-B757-AF64C4CAB5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10094" y="457200"/>
            <a:ext cx="8159093" cy="5629275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8828" y="199177"/>
            <a:ext cx="11482157" cy="6457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0713" y="1"/>
            <a:ext cx="11402332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6512" y="-15660"/>
            <a:ext cx="10131537" cy="6873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24078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6697" y="215900"/>
            <a:ext cx="11833377" cy="6324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8599" y="244474"/>
            <a:ext cx="11529691" cy="6270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3790" y="263524"/>
            <a:ext cx="11552149" cy="621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452" y="225425"/>
            <a:ext cx="11692564" cy="629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8755" y="225425"/>
            <a:ext cx="11624609" cy="643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696</TotalTime>
  <Words>25</Words>
  <Application>Microsoft Office PowerPoint</Application>
  <PresentationFormat>Personnalisé</PresentationFormat>
  <Paragraphs>9</Paragraphs>
  <Slides>22</Slides>
  <Notes>3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23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Accès aux formations depuis l’ENT</vt:lpstr>
      <vt:lpstr>Diapositive 15</vt:lpstr>
      <vt:lpstr>Diapositive 16</vt:lpstr>
      <vt:lpstr>Diapositive 17</vt:lpstr>
      <vt:lpstr>Diapositive 18</vt:lpstr>
      <vt:lpstr>DES EXEMPLES D’ENGAGEMENT</vt:lpstr>
      <vt:lpstr>Diapositive 20</vt:lpstr>
      <vt:lpstr>Diapositive 21</vt:lpstr>
      <vt:lpstr>Diapositive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David INES</dc:creator>
  <cp:lastModifiedBy>Utilisateur Windows</cp:lastModifiedBy>
  <cp:revision>36</cp:revision>
  <dcterms:created xsi:type="dcterms:W3CDTF">2024-01-06T16:01:17Z</dcterms:created>
  <dcterms:modified xsi:type="dcterms:W3CDTF">2025-04-01T08:55:06Z</dcterms:modified>
</cp:coreProperties>
</file>